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5" r:id="rId4"/>
    <p:sldId id="266" r:id="rId5"/>
    <p:sldId id="267" r:id="rId6"/>
    <p:sldId id="268" r:id="rId7"/>
    <p:sldId id="269" r:id="rId8"/>
    <p:sldId id="270" r:id="rId9"/>
    <p:sldId id="263" r:id="rId10"/>
    <p:sldId id="264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3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3CB0F-9D7A-9A49-8F13-EF83CCBB65FF}" v="31" dt="2025-04-23T22:36:23.443"/>
    <p1510:client id="{825CD9E9-901B-4B4B-AC36-889F4C43D3E6}" v="112" dt="2025-04-24T10:00:56.510"/>
    <p1510:client id="{FAFA81EF-6C7A-844F-8A82-624390A4E553}" v="1619" dt="2025-04-24T09:55:17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8"/>
    <p:restoredTop sz="94651"/>
  </p:normalViewPr>
  <p:slideViewPr>
    <p:cSldViewPr snapToGrid="0">
      <p:cViewPr varScale="1">
        <p:scale>
          <a:sx n="126" d="100"/>
          <a:sy n="126" d="100"/>
        </p:scale>
        <p:origin x="2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9CE75-7F07-6347-873C-6BFF59F52A8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847B4-92D6-3B4B-8229-0C449F57F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8E1E-12C5-4EDF-8306-D610BE22E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B43F8-AF2A-9DE7-990C-3D3A696C8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3317B-9982-B308-CC0A-C4BDE6CA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F869-EF5F-D443-AC1F-87CC1C3E05D7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1AAB7-1E85-A567-ADDC-175C78D2E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FD442-2C6A-B4C7-90A5-3E4A1AB5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7C57-AE2C-3839-9807-C1260D48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9EE3B-B035-C8C9-D9F5-7B527247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C707E-562B-1C40-F31F-94B2C034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F4A56-3D1F-274F-BD09-A9AA60781F80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0D745-B98D-F2C1-B3EA-2A146532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639E1-5C9F-FE31-CBED-FCFD167F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65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7E1F2-11B1-CB90-C4B4-62870DFDF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C2309-867A-E7AA-5F5B-3D49D87F3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7A1F2-B6BF-F0DF-C03A-6AD99CF9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77DB-8C02-D647-9D10-2B4855DAC9C7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315D3-834E-2702-2438-5FDE06D4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405F-527E-0ECC-17BE-56370149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4993-1E30-BB25-4D50-1FBEF499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BB90-8718-FDE7-7FBF-854F0F703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5A249-7B18-EFA4-F78E-94F5E43C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BF25-B0D2-9E45-AFB1-B47C8A24AA60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EEF90-9A5C-25F0-2F7C-702A2B7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DF900-EC77-A9DA-CBD4-49F54AED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71FF-AAA2-B482-61E4-16D33416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3B9F-EB3D-3E61-4517-1E86036EE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5A57D-B83A-2AC4-4BAA-5D5E9571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D5132-3143-044A-B17D-F541B8E15061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5A79-8834-BED9-B4A1-E42BF958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FD4BC-918C-C184-7B7D-12A81395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4917-2096-3513-F863-F919E91E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033C-5DF7-4356-51B6-6BD65FFF6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BB66F-C7CF-354E-C0E4-ED25C3037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2833B-B875-4085-08A0-2F1976BA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030-D462-2544-AF51-854494860EC9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0A7BD-6778-5CAE-CB87-9EE7FEE5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0B5CD-70EB-6B15-4F23-13A313A5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7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157C-306F-1CED-5A92-7C5B6DD5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327D-2E93-6273-4B45-386B1A4C5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43A-A0EE-CA61-AF2E-5ABC7FD9B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1F207-AEA1-0A31-7BB8-BCEF416DF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5C2AA-B645-3117-59E3-287D56325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419FF-86D0-6512-D5F4-70768D16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68B2-6B17-8D4C-A9B7-83932E8AAB4D}" type="datetime1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A3103-5C1A-4B31-9AA2-20D89583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6BE62-BF20-F1C6-C11D-85A199BF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21FB-2BB1-286D-1052-6C7C6ABC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F1F66-E1B8-4DBB-7B16-2AE29A8F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A6FA-83F2-4946-8306-A18D303D5A83}" type="datetime1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93870-8982-5EEE-DF6F-D9317ADC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8370-C70F-B915-29CB-DFE18427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51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CD41B-8137-B5A4-0451-7E980815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8E3B3-B706-9240-910B-5483AC5F414D}" type="datetime1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4D871-E68B-548E-7DE8-F8462F11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84627-3F0D-AA0F-3698-7A55FD53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8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03A7-65EB-0CF3-D55B-19E70905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6E1F-CA65-7B5A-F597-F13AEBD7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65E08-F160-53E0-AB0F-D71E2D5AF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FFB5-3CAC-A136-B80A-11D7B9CC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846E-CF71-F743-A8B1-F92F819D994C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88338-81CA-D992-091A-9629CE33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9629A-1F9B-A228-DBEE-8CAD0DB2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D388-2B29-62D9-1A77-AF125084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F95F7-BC0F-61F9-ED18-9AC2BE317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4F7C9-6EFB-2F67-8D6C-A2BFB255E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F4AAA-DA75-F8CC-6F65-9DAAA120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006-EFCA-F446-BA32-E08901487D27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0AE1C-E55F-2DD7-E949-FC2AB84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97331-A0DF-2C6C-EF52-3B44CB01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1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064FCC-0182-5A5F-3A45-83F1D5A8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D3BCA-7696-274A-AA7A-A9BDC0FE8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D6CA4-9A1A-9565-8447-D6FCFA891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707AE-B00C-B543-980F-E9B98AA7B014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5331-8C05-7B70-9CB5-D729594EC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Gregor Mihelac, Xufei Yang, Andrei Prioteasa, Shivam Suchak, Tim Hirndorf | Q-Hack 2025 | Estudent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39271-B1E6-7EA8-F3A4-6EA58F379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FD7E4-9EB5-DC43-A85E-8C4B0417F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F130-BC48-7148-2385-640A564AB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817"/>
            <a:ext cx="9144000" cy="2387600"/>
          </a:xfrm>
        </p:spPr>
        <p:txBody>
          <a:bodyPr/>
          <a:lstStyle/>
          <a:p>
            <a:r>
              <a:rPr lang="en-US" dirty="0">
                <a:latin typeface="Canela" pitchFamily="2" charset="77"/>
              </a:rPr>
              <a:t>students-</a:t>
            </a:r>
            <a:r>
              <a:rPr lang="en-US" dirty="0" err="1">
                <a:solidFill>
                  <a:srgbClr val="7C3AED"/>
                </a:solidFill>
                <a:latin typeface="Canela" pitchFamily="2" charset="77"/>
              </a:rPr>
              <a:t>ai</a:t>
            </a:r>
            <a:r>
              <a:rPr lang="en-US" dirty="0" err="1">
                <a:latin typeface="Canela" pitchFamily="2" charset="77"/>
              </a:rPr>
              <a:t>.com</a:t>
            </a:r>
            <a:endParaRPr lang="en-US" dirty="0">
              <a:latin typeface="Canela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7F729-4D8B-063B-9E52-3DCFEC867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6920"/>
            <a:ext cx="9144000" cy="2003472"/>
          </a:xfrm>
        </p:spPr>
        <p:txBody>
          <a:bodyPr/>
          <a:lstStyle/>
          <a:p>
            <a:r>
              <a:rPr lang="en-US"/>
              <a:t>Q-Hack 2025 </a:t>
            </a:r>
          </a:p>
          <a:p>
            <a:r>
              <a:rPr lang="en-US"/>
              <a:t>Enabling life-long learners to achieve more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92BA-D2FC-7484-0606-67960A5F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422C-44CF-D5CB-8600-F655FC15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C3AED"/>
                </a:solidFill>
                <a:latin typeface="Canela" pitchFamily="2" charset="77"/>
              </a:rPr>
              <a:t>The</a:t>
            </a:r>
            <a:r>
              <a:rPr lang="en-US">
                <a:latin typeface="Canela" pitchFamily="2" charset="77"/>
              </a:rPr>
              <a:t> Solution - Pricing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2072C-CBFD-1229-AAB8-40EF83D4A025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ECD0-8951-F8A6-4915-4D6FD097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103"/>
            <a:ext cx="10515600" cy="26502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8F85BA-6760-0E89-4032-753A043DCC28}"/>
              </a:ext>
            </a:extLst>
          </p:cNvPr>
          <p:cNvCxnSpPr>
            <a:cxnSpLocks/>
          </p:cNvCxnSpPr>
          <p:nvPr/>
        </p:nvCxnSpPr>
        <p:spPr>
          <a:xfrm>
            <a:off x="838200" y="4219485"/>
            <a:ext cx="10410022" cy="0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B9A05B-4F08-BF0E-8B44-19DE4C69DA7F}"/>
              </a:ext>
            </a:extLst>
          </p:cNvPr>
          <p:cNvSpPr txBox="1"/>
          <p:nvPr/>
        </p:nvSpPr>
        <p:spPr>
          <a:xfrm>
            <a:off x="838199" y="4346016"/>
            <a:ext cx="10410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What do we offer for that?</a:t>
            </a:r>
          </a:p>
          <a:p>
            <a:endParaRPr lang="en-US" b="1"/>
          </a:p>
          <a:p>
            <a:r>
              <a:rPr lang="en-US"/>
              <a:t>Pay as you go </a:t>
            </a:r>
            <a:r>
              <a:rPr lang="en-US">
                <a:solidFill>
                  <a:srgbClr val="7C3AED"/>
                </a:solidFill>
              </a:rPr>
              <a:t>API	</a:t>
            </a:r>
          </a:p>
          <a:p>
            <a:endParaRPr lang="en-US" b="1"/>
          </a:p>
          <a:p>
            <a:r>
              <a:rPr lang="en-US" b="1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0B3CE21-A7A5-4D56-236F-3E74FDD7254F}"/>
              </a:ext>
            </a:extLst>
          </p:cNvPr>
          <p:cNvSpPr/>
          <p:nvPr/>
        </p:nvSpPr>
        <p:spPr>
          <a:xfrm>
            <a:off x="3640828" y="4787758"/>
            <a:ext cx="7607392" cy="1035586"/>
          </a:xfrm>
          <a:prstGeom prst="roundRect">
            <a:avLst/>
          </a:prstGeom>
          <a:solidFill>
            <a:srgbClr val="7C3A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curl -X POST https://</a:t>
            </a:r>
            <a:r>
              <a:rPr lang="en-US" err="1"/>
              <a:t>api.students-ai.com</a:t>
            </a:r>
            <a:r>
              <a:rPr lang="en-US"/>
              <a:t>/   -H "Content-Type: application/</a:t>
            </a:r>
            <a:r>
              <a:rPr lang="en-US" err="1"/>
              <a:t>json</a:t>
            </a:r>
            <a:r>
              <a:rPr lang="en-US"/>
              <a:t>"   -H "Authorization: </a:t>
            </a:r>
            <a:r>
              <a:rPr lang="en-US" err="1"/>
              <a:t>qhack-ms</a:t>
            </a:r>
            <a:r>
              <a:rPr lang="en-US"/>
              <a:t>"   -d '{"prompt": "Help me create flashcards for the parts of a cell."}'</a:t>
            </a:r>
          </a:p>
        </p:txBody>
      </p:sp>
    </p:spTree>
    <p:extLst>
      <p:ext uri="{BB962C8B-B14F-4D97-AF65-F5344CB8AC3E}">
        <p14:creationId xmlns:p14="http://schemas.microsoft.com/office/powerpoint/2010/main" val="353737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3F504-3969-FB2D-4E5D-D451ED04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83E2-1B76-84ED-ED25-468637BA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C3AED"/>
                </a:solidFill>
                <a:latin typeface="Canela" pitchFamily="2" charset="77"/>
              </a:rPr>
              <a:t>Our</a:t>
            </a:r>
            <a:r>
              <a:rPr lang="en-US">
                <a:latin typeface="Canela" pitchFamily="2" charset="77"/>
              </a:rPr>
              <a:t> Future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7947E-E20E-6C01-0887-94C1B4ADE238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800DDC-6BCF-6C8B-1B9E-17C55E7A8BB0}"/>
              </a:ext>
            </a:extLst>
          </p:cNvPr>
          <p:cNvSpPr/>
          <p:nvPr/>
        </p:nvSpPr>
        <p:spPr>
          <a:xfrm>
            <a:off x="1623526" y="1734838"/>
            <a:ext cx="998376" cy="998376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Inter" panose="02000503000000020004" pitchFamily="2" charset="0"/>
                <a:ea typeface="Inter" panose="02000503000000020004" pitchFamily="2" charset="0"/>
              </a:rPr>
              <a:t>1</a:t>
            </a:r>
            <a:endParaRPr lang="en-US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A78806-DAAA-3AA5-4E51-9760957E5D38}"/>
              </a:ext>
            </a:extLst>
          </p:cNvPr>
          <p:cNvSpPr/>
          <p:nvPr/>
        </p:nvSpPr>
        <p:spPr>
          <a:xfrm>
            <a:off x="5243026" y="1734838"/>
            <a:ext cx="998376" cy="998376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  <a:endParaRPr lang="en-US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5FD06D-4361-7474-C37C-D1DC350AED1B}"/>
              </a:ext>
            </a:extLst>
          </p:cNvPr>
          <p:cNvSpPr/>
          <p:nvPr/>
        </p:nvSpPr>
        <p:spPr>
          <a:xfrm>
            <a:off x="8862526" y="1734838"/>
            <a:ext cx="998376" cy="998376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Inter" panose="02000503000000020004" pitchFamily="2" charset="0"/>
                <a:ea typeface="Inter" panose="02000503000000020004" pitchFamily="2" charset="0"/>
              </a:rPr>
              <a:t>3</a:t>
            </a:r>
            <a:endParaRPr lang="en-US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D27BE-B5A4-677D-08FE-D3AAC6278826}"/>
              </a:ext>
            </a:extLst>
          </p:cNvPr>
          <p:cNvSpPr txBox="1"/>
          <p:nvPr/>
        </p:nvSpPr>
        <p:spPr>
          <a:xfrm>
            <a:off x="1307451" y="2751222"/>
            <a:ext cx="163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</a:rPr>
              <a:t>Gain 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63293-3132-2F62-FE34-A023CC8D5D0E}"/>
              </a:ext>
            </a:extLst>
          </p:cNvPr>
          <p:cNvSpPr txBox="1"/>
          <p:nvPr/>
        </p:nvSpPr>
        <p:spPr>
          <a:xfrm>
            <a:off x="4835200" y="2751222"/>
            <a:ext cx="181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</a:rPr>
              <a:t>Expand Reach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A3386E-0EB3-36AB-1663-30DDCE350059}"/>
              </a:ext>
            </a:extLst>
          </p:cNvPr>
          <p:cNvSpPr txBox="1"/>
          <p:nvPr/>
        </p:nvSpPr>
        <p:spPr>
          <a:xfrm>
            <a:off x="8546452" y="2783440"/>
            <a:ext cx="163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ter" panose="02000503000000020004" pitchFamily="2" charset="0"/>
                <a:ea typeface="Inter" panose="02000503000000020004" pitchFamily="2" charset="0"/>
              </a:rPr>
              <a:t>Create Value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C1366-06BF-5794-214A-11D261A5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39" y="3180791"/>
            <a:ext cx="3154549" cy="3168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D3DE9E-74D0-3DE8-F17E-12226675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5" y="3152772"/>
            <a:ext cx="3725315" cy="3440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876678-AE10-46A8-5EF3-914B51829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12" y="3120554"/>
            <a:ext cx="3168204" cy="31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97A8-F342-2A1C-09CE-953F7134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40FB-FB64-4787-A8E2-B9ED244DA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817"/>
            <a:ext cx="9144000" cy="2387600"/>
          </a:xfrm>
        </p:spPr>
        <p:txBody>
          <a:bodyPr/>
          <a:lstStyle/>
          <a:p>
            <a:r>
              <a:rPr lang="en-US">
                <a:latin typeface="Canela" pitchFamily="2" charset="77"/>
              </a:rPr>
              <a:t>Thank </a:t>
            </a:r>
            <a:r>
              <a:rPr lang="en-US">
                <a:solidFill>
                  <a:srgbClr val="7C3AED"/>
                </a:solidFill>
                <a:latin typeface="Canela" pitchFamily="2" charset="77"/>
              </a:rPr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62EB1-F215-EE15-F58D-B36D6F9E7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6920"/>
            <a:ext cx="9144000" cy="2003472"/>
          </a:xfrm>
        </p:spPr>
        <p:txBody>
          <a:bodyPr/>
          <a:lstStyle/>
          <a:p>
            <a:r>
              <a:rPr lang="en-US"/>
              <a:t>Students-</a:t>
            </a:r>
            <a:r>
              <a:rPr lang="en-US" err="1"/>
              <a:t>ai.com</a:t>
            </a:r>
            <a:endParaRPr lang="en-US"/>
          </a:p>
          <a:p>
            <a:r>
              <a:rPr lang="en-US"/>
              <a:t>Q-Hack 2025 </a:t>
            </a:r>
          </a:p>
          <a:p>
            <a:r>
              <a:rPr lang="en-US"/>
              <a:t>Enabling life-long learners to achieve more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4C3DBA-70F0-DE3A-31CA-8E31D925FFE7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9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5F65-C2EE-657F-30CF-9AB85EC2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C3AED"/>
                </a:solidFill>
                <a:latin typeface="Canela" pitchFamily="2" charset="77"/>
              </a:rPr>
              <a:t>The</a:t>
            </a:r>
            <a:r>
              <a:rPr lang="en-US">
                <a:latin typeface="Canela" pitchFamily="2" charset="77"/>
              </a:rPr>
              <a:t> Problem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FD98-45F3-0486-4147-D074A8A21AA2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6DB487-C540-28CE-02D8-E97F18AD4894}"/>
              </a:ext>
            </a:extLst>
          </p:cNvPr>
          <p:cNvSpPr/>
          <p:nvPr/>
        </p:nvSpPr>
        <p:spPr>
          <a:xfrm>
            <a:off x="5410200" y="4940300"/>
            <a:ext cx="1371600" cy="1371600"/>
          </a:xfrm>
          <a:prstGeom prst="ellipse">
            <a:avLst/>
          </a:prstGeom>
          <a:solidFill>
            <a:srgbClr val="7C3A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Inter" panose="02000503000000020004" pitchFamily="2" charset="0"/>
                <a:ea typeface="Inter" panose="02000503000000020004" pitchFamily="2" charset="0"/>
              </a:rPr>
              <a:t>?</a:t>
            </a:r>
            <a:endParaRPr lang="en-US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1" name="Picture 20" descr="A blue triangle and triangle symbol&#10;&#10;AI-generated content may be incorrect.">
            <a:extLst>
              <a:ext uri="{FF2B5EF4-FFF2-40B4-BE49-F238E27FC236}">
                <a16:creationId xmlns:a16="http://schemas.microsoft.com/office/drawing/2014/main" id="{79175645-7D74-24D9-525F-3324DA0D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06" y="2182770"/>
            <a:ext cx="884592" cy="884592"/>
          </a:xfrm>
          <a:prstGeom prst="rect">
            <a:avLst/>
          </a:prstGeom>
        </p:spPr>
      </p:pic>
      <p:pic>
        <p:nvPicPr>
          <p:cNvPr id="27" name="Picture 26" descr="A blue box with a white letter and a blue envelope&#10;&#10;AI-generated content may be incorrect.">
            <a:extLst>
              <a:ext uri="{FF2B5EF4-FFF2-40B4-BE49-F238E27FC236}">
                <a16:creationId xmlns:a16="http://schemas.microsoft.com/office/drawing/2014/main" id="{1AEE518C-6258-C75D-F231-8F2378E9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95" y="3307348"/>
            <a:ext cx="979816" cy="929192"/>
          </a:xfrm>
          <a:prstGeom prst="rect">
            <a:avLst/>
          </a:prstGeom>
        </p:spPr>
      </p:pic>
      <p:pic>
        <p:nvPicPr>
          <p:cNvPr id="29" name="Picture 28" descr="A blue and white star on a grey background&#10;&#10;AI-generated content may be incorrect.">
            <a:extLst>
              <a:ext uri="{FF2B5EF4-FFF2-40B4-BE49-F238E27FC236}">
                <a16:creationId xmlns:a16="http://schemas.microsoft.com/office/drawing/2014/main" id="{D8845179-AA65-9717-0451-665302A3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83" y="3246175"/>
            <a:ext cx="989624" cy="989624"/>
          </a:xfrm>
          <a:prstGeom prst="rect">
            <a:avLst/>
          </a:prstGeom>
        </p:spPr>
      </p:pic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7F5C58-2C3D-BFEC-EF81-2099927F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107" y="2770920"/>
            <a:ext cx="1017834" cy="1031943"/>
          </a:xfrm>
          <a:prstGeom prst="rect">
            <a:avLst/>
          </a:prstGeom>
        </p:spPr>
      </p:pic>
      <p:pic>
        <p:nvPicPr>
          <p:cNvPr id="41" name="Picture 40" descr="A black and white logo&#10;&#10;AI-generated content may be incorrect.">
            <a:extLst>
              <a:ext uri="{FF2B5EF4-FFF2-40B4-BE49-F238E27FC236}">
                <a16:creationId xmlns:a16="http://schemas.microsoft.com/office/drawing/2014/main" id="{D9F0D536-69E8-D285-8BD9-E0666A5B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037" y="1900322"/>
            <a:ext cx="3154854" cy="6778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0C0354-8246-EDF4-2834-43CB4F90F331}"/>
              </a:ext>
            </a:extLst>
          </p:cNvPr>
          <p:cNvCxnSpPr>
            <a:cxnSpLocks/>
          </p:cNvCxnSpPr>
          <p:nvPr/>
        </p:nvCxnSpPr>
        <p:spPr>
          <a:xfrm>
            <a:off x="1479870" y="2052816"/>
            <a:ext cx="0" cy="1164134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5AC619-A10D-8E75-3E92-CE202F29AF1D}"/>
              </a:ext>
            </a:extLst>
          </p:cNvPr>
          <p:cNvCxnSpPr>
            <a:cxnSpLocks/>
          </p:cNvCxnSpPr>
          <p:nvPr/>
        </p:nvCxnSpPr>
        <p:spPr>
          <a:xfrm>
            <a:off x="1468854" y="3216950"/>
            <a:ext cx="3917026" cy="1850809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EFD89C-4B7B-48F4-1AE3-0D1C0B4FAED9}"/>
              </a:ext>
            </a:extLst>
          </p:cNvPr>
          <p:cNvCxnSpPr>
            <a:cxnSpLocks/>
          </p:cNvCxnSpPr>
          <p:nvPr/>
        </p:nvCxnSpPr>
        <p:spPr>
          <a:xfrm flipH="1">
            <a:off x="10679155" y="2042999"/>
            <a:ext cx="0" cy="1164134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5D46F5-2C73-E750-F226-7BE079CD40AC}"/>
              </a:ext>
            </a:extLst>
          </p:cNvPr>
          <p:cNvCxnSpPr>
            <a:cxnSpLocks/>
          </p:cNvCxnSpPr>
          <p:nvPr/>
        </p:nvCxnSpPr>
        <p:spPr>
          <a:xfrm flipH="1">
            <a:off x="6762129" y="3194744"/>
            <a:ext cx="3917026" cy="1850809"/>
          </a:xfrm>
          <a:prstGeom prst="line">
            <a:avLst/>
          </a:prstGeom>
          <a:ln w="38100">
            <a:solidFill>
              <a:srgbClr val="7C3AE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9B4FFE-C813-8B76-89BC-8AAC6F864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079" y="1900322"/>
            <a:ext cx="2026023" cy="74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A black and white cube with a letter n&#10;&#10;AI-generated content may be incorrect.">
            <a:extLst>
              <a:ext uri="{FF2B5EF4-FFF2-40B4-BE49-F238E27FC236}">
                <a16:creationId xmlns:a16="http://schemas.microsoft.com/office/drawing/2014/main" id="{1468AB2F-B77F-36E2-F095-A23A2CD4D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928" y="2986478"/>
            <a:ext cx="734098" cy="734098"/>
          </a:xfrm>
          <a:prstGeom prst="rect">
            <a:avLst/>
          </a:prstGeom>
        </p:spPr>
      </p:pic>
      <p:pic>
        <p:nvPicPr>
          <p:cNvPr id="57" name="Picture 56" descr="A blue and black pencil&#10;&#10;AI-generated content may be incorrect.">
            <a:extLst>
              <a:ext uri="{FF2B5EF4-FFF2-40B4-BE49-F238E27FC236}">
                <a16:creationId xmlns:a16="http://schemas.microsoft.com/office/drawing/2014/main" id="{16EA3F77-8AD6-C933-B130-AB855ED5E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33" y="1889119"/>
            <a:ext cx="1050191" cy="10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BC9B4-83E0-3279-A777-06ECE73B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256A-9A99-CB15-E0CC-2C2022F6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C3AED"/>
                </a:solidFill>
                <a:latin typeface="Canela" pitchFamily="2" charset="77"/>
              </a:rPr>
              <a:t>The</a:t>
            </a:r>
            <a:r>
              <a:rPr lang="en-US">
                <a:latin typeface="Canela" pitchFamily="2" charset="77"/>
              </a:rPr>
              <a:t> 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12DF8-5E83-4013-1ED1-750AE3B2E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1259"/>
            <a:ext cx="6046001" cy="481977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1C370-5A42-22DD-8163-52F55E21C412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C7A95-F4B6-1F95-F7AA-F11B3F1E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88" y="1164067"/>
            <a:ext cx="3416305" cy="45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6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DE327-C57F-36EE-E087-D93B89A08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1DE09-CB02-B87D-B06D-4FF697F53705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98EDE4-A414-172F-B37B-63914778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7B3B4-4D15-1725-6932-78430F67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8196"/>
            <a:ext cx="9989371" cy="61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4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4F4E-9F76-58F8-3F27-1D346E738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00C44-2E14-2DDA-4DD5-621E42F89905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73A4379-565C-B214-B9FD-F2584A18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215B9E-1C45-0306-48CC-79A4967F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201211"/>
            <a:ext cx="9090211" cy="64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20CE3-197D-338D-0641-18D3E1C59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4BC4A-F571-86DE-A8A9-C72533F3E809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85AE97E-E6AD-E85F-67AF-D9E0850D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E68B0-5276-0752-C999-2C093A9E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201211"/>
            <a:ext cx="9090211" cy="64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6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76FED-931C-0D52-13F4-87D5D390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B73B2-3B10-E87D-C271-B149B7AE8CA8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607ACC9-AAD3-A7C2-CCF5-F0FAB44E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884AF-99E3-9DE8-0ECB-D9BC4111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8" y="130508"/>
            <a:ext cx="9717741" cy="65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34A2A-4BD1-781C-81D8-7934818A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EC394-F3FB-7669-C547-5D4858A5BA39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C3D1A-DB36-DD46-82FB-59C4133EA6A9}"/>
              </a:ext>
            </a:extLst>
          </p:cNvPr>
          <p:cNvSpPr txBox="1"/>
          <p:nvPr/>
        </p:nvSpPr>
        <p:spPr>
          <a:xfrm>
            <a:off x="2624679" y="2032001"/>
            <a:ext cx="694264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Canela" pitchFamily="2" charset="77"/>
              </a:rPr>
              <a:t>W E ARE ONLINE</a:t>
            </a:r>
          </a:p>
          <a:p>
            <a:pPr algn="ctr"/>
            <a:endParaRPr lang="en-US" sz="5400" dirty="0">
              <a:latin typeface="Canela" pitchFamily="2" charset="77"/>
            </a:endParaRPr>
          </a:p>
          <a:p>
            <a:pPr algn="ctr"/>
            <a:r>
              <a:rPr lang="en-US" sz="5400" dirty="0">
                <a:latin typeface="Canela" pitchFamily="2" charset="77"/>
              </a:rPr>
              <a:t>https://students-</a:t>
            </a:r>
            <a:r>
              <a:rPr lang="en-US" sz="5400" dirty="0" err="1">
                <a:solidFill>
                  <a:srgbClr val="7C3AED"/>
                </a:solidFill>
                <a:latin typeface="Canela" pitchFamily="2" charset="77"/>
              </a:rPr>
              <a:t>ai</a:t>
            </a:r>
            <a:r>
              <a:rPr lang="en-US" sz="5400" dirty="0" err="1">
                <a:latin typeface="Canela" pitchFamily="2" charset="77"/>
              </a:rPr>
              <a:t>.com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3970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4A92-4E07-4D01-74E1-3967872C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D841-BE19-E1B4-047C-42263A30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C3AED"/>
                </a:solidFill>
                <a:latin typeface="Canela" pitchFamily="2" charset="77"/>
              </a:rPr>
              <a:t>The</a:t>
            </a:r>
            <a:r>
              <a:rPr lang="en-US" dirty="0">
                <a:latin typeface="Canela" pitchFamily="2" charset="77"/>
              </a:rPr>
              <a:t> 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78D54A-7C6E-5B9A-53CA-30B4A2F81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6911" y="2798694"/>
            <a:ext cx="6730805" cy="363555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195A0-43EC-3DD1-0EE1-C2E8823C1BCD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Gregor </a:t>
            </a:r>
            <a:r>
              <a:rPr lang="en-US" err="1"/>
              <a:t>Mihelac</a:t>
            </a:r>
            <a:r>
              <a:rPr lang="en-US"/>
              <a:t>, </a:t>
            </a:r>
            <a:r>
              <a:rPr lang="en-US" err="1"/>
              <a:t>Xufei</a:t>
            </a:r>
            <a:r>
              <a:rPr lang="en-US"/>
              <a:t> Yang, Andrei </a:t>
            </a:r>
            <a:r>
              <a:rPr lang="en-US" err="1"/>
              <a:t>Prioteasa</a:t>
            </a:r>
            <a:r>
              <a:rPr lang="en-US"/>
              <a:t>, Shivam </a:t>
            </a:r>
            <a:r>
              <a:rPr lang="en-US" err="1"/>
              <a:t>Suchak</a:t>
            </a:r>
            <a:r>
              <a:rPr lang="en-US"/>
              <a:t>, Tim Hirndorf | Q-Hack 2025 | </a:t>
            </a:r>
            <a:r>
              <a:rPr lang="en-US" err="1"/>
              <a:t>Estudent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610F3-C1AF-A9E2-CE4D-817ECC48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831" y="579834"/>
            <a:ext cx="4913656" cy="1980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48131-62C1-4854-EB5F-42FC7754B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5" y="1371958"/>
            <a:ext cx="4236352" cy="49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0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324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Canela</vt:lpstr>
      <vt:lpstr>Inter</vt:lpstr>
      <vt:lpstr>Office Theme</vt:lpstr>
      <vt:lpstr>students-ai.com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Solution</vt:lpstr>
      <vt:lpstr>The Solution - Pricing</vt:lpstr>
      <vt:lpstr>Our Future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Hirndorf</dc:creator>
  <cp:lastModifiedBy>Gregor Mihelac</cp:lastModifiedBy>
  <cp:revision>2</cp:revision>
  <dcterms:created xsi:type="dcterms:W3CDTF">2025-04-23T21:44:42Z</dcterms:created>
  <dcterms:modified xsi:type="dcterms:W3CDTF">2025-04-24T10:00:56Z</dcterms:modified>
</cp:coreProperties>
</file>